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5143500" type="screen16x9"/>
  <p:notesSz cx="7315200" cy="9601200"/>
  <p:defaultTextStyle>
    <a:defPPr>
      <a:defRPr lang="en-US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4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300"/>
            </a:lvl1pPr>
          </a:lstStyle>
          <a:p>
            <a:fld id="{0186F818-CD13-40BA-B66D-5A8E70A3A1CF}" type="datetimeFigureOut">
              <a:rPr lang="en-CA" smtClean="0"/>
              <a:pPr/>
              <a:t>2020-01-14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300"/>
            </a:lvl1pPr>
          </a:lstStyle>
          <a:p>
            <a:fld id="{2D03CCCD-A430-4AB4-905F-E5B754B2ED7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289D-F0CD-4237-AFF6-FEFA06D3C6CC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63B3-8474-4D12-A997-12A7EB8EB90E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9B0C-410D-49CA-9B78-D08D93859FDB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1"/>
            <a:ext cx="8229600" cy="609599"/>
          </a:xfrm>
        </p:spPr>
        <p:txBody>
          <a:bodyPr/>
          <a:lstStyle>
            <a:lvl1pPr>
              <a:defRPr>
                <a:latin typeface="Adobe Gothic Std B" pitchFamily="34" charset="-128"/>
                <a:ea typeface="Adobe Gothic Std B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9150"/>
            <a:ext cx="8229600" cy="3775473"/>
          </a:xfrm>
        </p:spPr>
        <p:txBody>
          <a:bodyPr/>
          <a:lstStyle>
            <a:lvl1pPr>
              <a:defRPr>
                <a:latin typeface="+mj-lt"/>
                <a:ea typeface="Adobe Gothic Std B" pitchFamily="34" charset="-128"/>
              </a:defRPr>
            </a:lvl1pPr>
            <a:lvl2pPr>
              <a:defRPr>
                <a:latin typeface="+mj-lt"/>
                <a:ea typeface="Adobe Gothic Std B" pitchFamily="34" charset="-128"/>
              </a:defRPr>
            </a:lvl2pPr>
            <a:lvl3pPr>
              <a:defRPr>
                <a:latin typeface="+mj-lt"/>
                <a:ea typeface="Adobe Gothic Std B" pitchFamily="34" charset="-128"/>
              </a:defRPr>
            </a:lvl3pPr>
            <a:lvl4pPr>
              <a:defRPr>
                <a:latin typeface="+mj-lt"/>
                <a:ea typeface="Adobe Gothic Std B" pitchFamily="34" charset="-128"/>
              </a:defRPr>
            </a:lvl4pPr>
            <a:lvl5pPr>
              <a:defRPr>
                <a:latin typeface="+mj-lt"/>
                <a:ea typeface="Adobe Gothic Std B" pitchFamily="34" charset="-12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1143000" cy="273844"/>
          </a:xfrm>
        </p:spPr>
        <p:txBody>
          <a:bodyPr/>
          <a:lstStyle/>
          <a:p>
            <a:fld id="{15EEA41D-CF54-4E9B-9E52-B32D9C14B067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4767264"/>
            <a:ext cx="4724400" cy="27384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 descr="C:\Users\Roshe\Desktop\tweemap\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1770" y="4800732"/>
            <a:ext cx="227012" cy="2270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1DAB-8AE7-4673-85A4-D824D98A0A2F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65A3-D854-47DC-98BF-9B3B8C74A336}" type="datetime1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9EE5-8261-42F8-83CF-F8E1DCC7724A}" type="datetime1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568E-673F-470D-85DA-F7F40A17CBB1}" type="datetime1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67F3-189F-4EB1-BA85-CA787B64F722}" type="datetime1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4D9B-1D1E-411E-921A-5FFE8656344A}" type="datetime1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5B9E-A264-4698-BD35-350FE7ED5481}" type="datetime1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D6B0-77A6-4C54-9739-4DB6FE67FF7E}" type="datetime1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GlobeNow! available at https://ahmado.com/GlobeNow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GlobeNow</a:t>
            </a:r>
            <a:r>
              <a:rPr lang="en-CA" dirty="0" smtClean="0"/>
              <a:t>!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1800" b="1" dirty="0" smtClean="0">
                <a:solidFill>
                  <a:schemeClr val="tx1"/>
                </a:solidFill>
              </a:rPr>
              <a:t>Ahmad </a:t>
            </a:r>
            <a:r>
              <a:rPr lang="en-CA" sz="1800" b="1" dirty="0" err="1" smtClean="0">
                <a:solidFill>
                  <a:schemeClr val="tx1"/>
                </a:solidFill>
              </a:rPr>
              <a:t>Lashgar</a:t>
            </a:r>
            <a:r>
              <a:rPr lang="en-CA" sz="1800" b="1" dirty="0" smtClean="0">
                <a:solidFill>
                  <a:schemeClr val="tx1"/>
                </a:solidFill>
              </a:rPr>
              <a:t>, PhD</a:t>
            </a:r>
          </a:p>
          <a:p>
            <a:r>
              <a:rPr lang="en-CA" sz="1800" b="1" dirty="0" smtClean="0">
                <a:solidFill>
                  <a:schemeClr val="tx1"/>
                </a:solidFill>
              </a:rPr>
              <a:t>Firmware Developer at </a:t>
            </a:r>
            <a:r>
              <a:rPr lang="en-CA" sz="1800" b="1" dirty="0" err="1" smtClean="0">
                <a:solidFill>
                  <a:schemeClr val="tx1"/>
                </a:solidFill>
              </a:rPr>
              <a:t>Avigilon</a:t>
            </a:r>
            <a:endParaRPr lang="en-CA" sz="1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 descr="C:\Users\Roshe\Desktop\tweema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41935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False Positives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Example:</a:t>
            </a:r>
          </a:p>
          <a:p>
            <a:pPr lvl="1"/>
            <a:r>
              <a:rPr lang="en-CA" dirty="0" smtClean="0"/>
              <a:t>“January 15 going to be a great day.”</a:t>
            </a:r>
          </a:p>
          <a:p>
            <a:r>
              <a:rPr lang="en-CA" dirty="0" smtClean="0"/>
              <a:t>Do we get false positives?</a:t>
            </a:r>
          </a:p>
          <a:p>
            <a:pPr lvl="1"/>
            <a:r>
              <a:rPr lang="en-CA" dirty="0" smtClean="0"/>
              <a:t>A lot!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How to address false positives?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Filter words</a:t>
            </a:r>
          </a:p>
          <a:p>
            <a:pPr lvl="1"/>
            <a:r>
              <a:rPr lang="en-CA" dirty="0" smtClean="0"/>
              <a:t>E.g. exclude adult contents</a:t>
            </a:r>
          </a:p>
          <a:p>
            <a:r>
              <a:rPr lang="en-CA" dirty="0" smtClean="0"/>
              <a:t>Rank events &amp; drop low-ranked</a:t>
            </a:r>
          </a:p>
          <a:p>
            <a:pPr lvl="1"/>
            <a:r>
              <a:rPr lang="en-CA" dirty="0" smtClean="0"/>
              <a:t>An application of machine learning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How to rank events using ML?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Simple linear model Y = A * X + B</a:t>
            </a:r>
          </a:p>
          <a:p>
            <a:pPr lvl="1"/>
            <a:r>
              <a:rPr lang="en-CA" dirty="0" smtClean="0"/>
              <a:t>X is a </a:t>
            </a:r>
            <a:r>
              <a:rPr lang="en-CA" dirty="0" err="1" smtClean="0"/>
              <a:t>boolean</a:t>
            </a:r>
            <a:r>
              <a:rPr lang="en-CA" dirty="0" smtClean="0"/>
              <a:t> vector indicating words of the text</a:t>
            </a:r>
          </a:p>
          <a:p>
            <a:pPr lvl="1"/>
            <a:r>
              <a:rPr lang="en-CA" dirty="0" smtClean="0"/>
              <a:t>A &amp; B are trained using good and bad datasets</a:t>
            </a:r>
          </a:p>
          <a:p>
            <a:pPr lvl="1"/>
            <a:r>
              <a:rPr lang="en-CA" dirty="0" smtClean="0"/>
              <a:t>Y is the rank (floating point number)</a:t>
            </a:r>
          </a:p>
          <a:p>
            <a:r>
              <a:rPr lang="en-CA" dirty="0" smtClean="0"/>
              <a:t>Training datasets:</a:t>
            </a:r>
          </a:p>
          <a:p>
            <a:pPr lvl="1"/>
            <a:r>
              <a:rPr lang="en-CA" dirty="0" smtClean="0"/>
              <a:t>High-rank: Twitter/</a:t>
            </a:r>
            <a:r>
              <a:rPr lang="en-CA" dirty="0" err="1" smtClean="0"/>
              <a:t>Instagram</a:t>
            </a:r>
            <a:r>
              <a:rPr lang="en-CA" dirty="0" smtClean="0"/>
              <a:t> pages that post events</a:t>
            </a:r>
          </a:p>
          <a:p>
            <a:pPr lvl="1"/>
            <a:r>
              <a:rPr lang="en-CA" dirty="0" smtClean="0"/>
              <a:t>Low-rank: Twitter/</a:t>
            </a:r>
            <a:r>
              <a:rPr lang="en-CA" dirty="0" err="1" smtClean="0"/>
              <a:t>Instagram</a:t>
            </a:r>
            <a:r>
              <a:rPr lang="en-CA" dirty="0" smtClean="0"/>
              <a:t> pages that do not post events</a:t>
            </a:r>
          </a:p>
          <a:p>
            <a:pPr lvl="1"/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098" name="Picture 2" descr="#Emoji #Emojis #EmojiSticker #Idea #IdeaEmoji #Sticker #Stickers #FreeToEdit #NBRChristy @nbrchristy #freetoed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181350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Text Topic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Would be nice to categorize events</a:t>
            </a:r>
          </a:p>
          <a:p>
            <a:r>
              <a:rPr lang="en-CA" dirty="0" smtClean="0"/>
              <a:t>Challenges:</a:t>
            </a:r>
          </a:p>
          <a:p>
            <a:pPr lvl="1"/>
            <a:r>
              <a:rPr lang="en-CA" dirty="0" smtClean="0"/>
              <a:t>Keyword-based approaches are not effective for long text</a:t>
            </a:r>
          </a:p>
          <a:p>
            <a:pPr lvl="1"/>
            <a:r>
              <a:rPr lang="en-CA" dirty="0" smtClean="0"/>
              <a:t>Hard to list all keywords of all topics without overlapping</a:t>
            </a:r>
          </a:p>
          <a:p>
            <a:pPr lvl="1"/>
            <a:r>
              <a:rPr lang="en-CA" dirty="0" smtClean="0"/>
              <a:t>How many topics is optimal?</a:t>
            </a:r>
          </a:p>
          <a:p>
            <a:r>
              <a:rPr lang="en-CA" dirty="0" smtClean="0"/>
              <a:t>Solution:</a:t>
            </a:r>
          </a:p>
          <a:p>
            <a:pPr lvl="1"/>
            <a:r>
              <a:rPr lang="en-CA" dirty="0" smtClean="0"/>
              <a:t>Latent </a:t>
            </a:r>
            <a:r>
              <a:rPr lang="en-CA" dirty="0" err="1" smtClean="0"/>
              <a:t>Dirichlet</a:t>
            </a:r>
            <a:r>
              <a:rPr lang="en-CA" dirty="0" smtClean="0"/>
              <a:t> </a:t>
            </a:r>
            <a:r>
              <a:rPr lang="en-CA" dirty="0" smtClean="0"/>
              <a:t>Allocation: an unsupervised </a:t>
            </a:r>
            <a:r>
              <a:rPr lang="en-CA" dirty="0" smtClean="0"/>
              <a:t>topic </a:t>
            </a:r>
            <a:r>
              <a:rPr lang="en-CA" dirty="0" smtClean="0"/>
              <a:t>modeling</a:t>
            </a:r>
          </a:p>
          <a:p>
            <a:pPr lvl="1"/>
            <a:r>
              <a:rPr lang="en-CA" dirty="0" smtClean="0"/>
              <a:t>After categorization, we label every set manually</a:t>
            </a: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9150"/>
            <a:ext cx="519526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Text Topic (continued)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55955"/>
            <a:ext cx="2600178" cy="3187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304800" y="2800350"/>
            <a:ext cx="16002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5638800" y="2647950"/>
            <a:ext cx="3124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Technologies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Services running on an AWS machine</a:t>
            </a:r>
          </a:p>
          <a:p>
            <a:r>
              <a:rPr lang="en-CA" dirty="0" smtClean="0"/>
              <a:t>Data collector, NLP, and ML models written in Python</a:t>
            </a:r>
          </a:p>
          <a:p>
            <a:pPr lvl="1"/>
            <a:r>
              <a:rPr lang="en-CA" dirty="0" smtClean="0"/>
              <a:t>NLP core written from scratch, NLTK was too general</a:t>
            </a:r>
          </a:p>
          <a:p>
            <a:pPr lvl="1"/>
            <a:r>
              <a:rPr lang="en-CA" dirty="0" err="1" smtClean="0"/>
              <a:t>TensorFlow</a:t>
            </a:r>
            <a:r>
              <a:rPr lang="en-CA" dirty="0" smtClean="0"/>
              <a:t> used for inference</a:t>
            </a:r>
          </a:p>
          <a:p>
            <a:r>
              <a:rPr lang="en-CA" dirty="0" smtClean="0"/>
              <a:t>Web interface written in HTML/CSS/PHP</a:t>
            </a:r>
          </a:p>
          <a:p>
            <a:r>
              <a:rPr lang="en-CA" dirty="0" smtClean="0"/>
              <a:t>Android App written in Android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Current State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Presented the idea at Dragons’ Den:</a:t>
            </a:r>
          </a:p>
          <a:p>
            <a:pPr lvl="1"/>
            <a:r>
              <a:rPr lang="en-CA" dirty="0" smtClean="0"/>
              <a:t>Didn’t make it to final round </a:t>
            </a:r>
            <a:r>
              <a:rPr lang="en-CA" dirty="0" smtClean="0"/>
              <a:t>(project not profitable)</a:t>
            </a:r>
            <a:endParaRPr lang="en-CA" dirty="0" smtClean="0"/>
          </a:p>
          <a:p>
            <a:r>
              <a:rPr lang="en-CA" dirty="0" smtClean="0"/>
              <a:t>Up and running for Vancouver and Victoria at:</a:t>
            </a:r>
          </a:p>
          <a:p>
            <a:pPr lvl="1"/>
            <a:r>
              <a:rPr lang="en-CA" dirty="0" smtClean="0"/>
              <a:t>ahmado.com/</a:t>
            </a:r>
            <a:r>
              <a:rPr lang="en-CA" dirty="0" err="1" smtClean="0"/>
              <a:t>GlobeNow</a:t>
            </a:r>
            <a:endParaRPr lang="en-CA" dirty="0" smtClean="0"/>
          </a:p>
          <a:p>
            <a:r>
              <a:rPr lang="en-CA" dirty="0" smtClean="0"/>
              <a:t>Listing about 200 events per day for Vancouver!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2343150"/>
            <a:ext cx="10368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Thank you.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GlobeNow</a:t>
            </a:r>
            <a:r>
              <a:rPr lang="en-CA" dirty="0" smtClean="0"/>
              <a:t>!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</a:t>
            </a:r>
            <a:r>
              <a:rPr lang="en-CA" dirty="0" smtClean="0"/>
              <a:t>feed per city listing events that </a:t>
            </a:r>
            <a:r>
              <a:rPr lang="en-CA" dirty="0" smtClean="0"/>
              <a:t>happening </a:t>
            </a:r>
            <a:r>
              <a:rPr lang="en-CA" dirty="0" smtClean="0"/>
              <a:t>right </a:t>
            </a:r>
            <a:r>
              <a:rPr lang="en-CA" dirty="0" smtClean="0"/>
              <a:t>now</a:t>
            </a:r>
          </a:p>
          <a:p>
            <a:r>
              <a:rPr lang="en-CA" dirty="0" smtClean="0"/>
              <a:t>Find every single event: small or large</a:t>
            </a:r>
          </a:p>
          <a:p>
            <a:r>
              <a:rPr lang="en-CA" dirty="0" smtClean="0"/>
              <a:t>The </a:t>
            </a:r>
            <a:r>
              <a:rPr lang="en-CA" dirty="0" smtClean="0"/>
              <a:t>project started in February </a:t>
            </a:r>
            <a:r>
              <a:rPr lang="en-CA" dirty="0" smtClean="0"/>
              <a:t>2015</a:t>
            </a:r>
          </a:p>
          <a:p>
            <a:pPr lvl="1"/>
            <a:r>
              <a:rPr lang="en-CA" dirty="0" smtClean="0"/>
              <a:t>Exploring </a:t>
            </a:r>
            <a:r>
              <a:rPr lang="en-CA" dirty="0" smtClean="0"/>
              <a:t>Victoria, BC, </a:t>
            </a:r>
            <a:r>
              <a:rPr lang="en-CA" dirty="0" smtClean="0"/>
              <a:t>Canada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pic>
        <p:nvPicPr>
          <p:cNvPr id="2050" name="Picture 2" descr="C:\Users\Roshe\Desktop\tweema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3335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Automatic Event Extraction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Collect feed of latest posts from Twitter &amp; </a:t>
            </a:r>
            <a:r>
              <a:rPr lang="en-CA" dirty="0" err="1" smtClean="0"/>
              <a:t>Instagram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/>
              <a:t>Cache text, image, video, author, &amp; URL</a:t>
            </a:r>
          </a:p>
          <a:p>
            <a:r>
              <a:rPr lang="en-CA" dirty="0" smtClean="0"/>
              <a:t>Text/image sources used to extract events</a:t>
            </a:r>
          </a:p>
          <a:p>
            <a:pPr lvl="1"/>
            <a:r>
              <a:rPr lang="en-CA" dirty="0" smtClean="0"/>
              <a:t>Apply OCR to images to extract text</a:t>
            </a:r>
          </a:p>
          <a:p>
            <a:pPr lvl="1"/>
            <a:r>
              <a:rPr lang="en-CA" dirty="0" smtClean="0"/>
              <a:t>Process all the texts using NLP techniques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NLP Techniques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Tokenization</a:t>
            </a:r>
          </a:p>
          <a:p>
            <a:pPr lvl="1"/>
            <a:r>
              <a:rPr lang="en-CA" dirty="0" smtClean="0"/>
              <a:t>Sanitize text and keep “important” words, called tokens</a:t>
            </a:r>
          </a:p>
          <a:p>
            <a:r>
              <a:rPr lang="en-CA" dirty="0" smtClean="0"/>
              <a:t>Stemming &amp; lemmatization</a:t>
            </a:r>
          </a:p>
          <a:p>
            <a:pPr lvl="1"/>
            <a:r>
              <a:rPr lang="en-CA" dirty="0" smtClean="0"/>
              <a:t>Reduce space of the input</a:t>
            </a:r>
          </a:p>
          <a:p>
            <a:r>
              <a:rPr lang="en-CA" dirty="0" smtClean="0"/>
              <a:t>Grammar</a:t>
            </a:r>
          </a:p>
          <a:p>
            <a:pPr lvl="1"/>
            <a:r>
              <a:rPr lang="en-CA" dirty="0" smtClean="0"/>
              <a:t>Define rules for extracting dates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Practice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Token types:</a:t>
            </a:r>
          </a:p>
          <a:p>
            <a:pPr lvl="1"/>
            <a:r>
              <a:rPr lang="en-CA" dirty="0" smtClean="0"/>
              <a:t>Event related: year, month, day, hour, minute, weekday</a:t>
            </a:r>
          </a:p>
          <a:p>
            <a:pPr lvl="1"/>
            <a:r>
              <a:rPr lang="en-CA" dirty="0" smtClean="0"/>
              <a:t>General: separator, undetected</a:t>
            </a:r>
          </a:p>
          <a:p>
            <a:r>
              <a:rPr lang="en-CA" dirty="0" smtClean="0"/>
              <a:t>Grammar:</a:t>
            </a:r>
          </a:p>
          <a:p>
            <a:pPr lvl="1"/>
            <a:r>
              <a:rPr lang="en-CA" dirty="0" smtClean="0"/>
              <a:t>Month + Separator + Day </a:t>
            </a:r>
            <a:r>
              <a:rPr lang="en-C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=&gt; event on Month, day</a:t>
            </a:r>
          </a:p>
          <a:p>
            <a:pPr lvl="1"/>
            <a:r>
              <a:rPr lang="en-CA" dirty="0" smtClean="0"/>
              <a:t>Weekday </a:t>
            </a:r>
            <a:r>
              <a:rPr lang="en-C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=&gt; event on coming Weekday</a:t>
            </a:r>
          </a:p>
          <a:p>
            <a:pPr lvl="1"/>
            <a:r>
              <a:rPr lang="en-CA" dirty="0" smtClean="0"/>
              <a:t>+6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“Official classes are starting next week! We will be hosting free trial classes for new members wanting to try us out AND for returning members too! . . . ~ On </a:t>
            </a:r>
            <a:r>
              <a:rPr lang="en-CA" dirty="0" smtClean="0">
                <a:solidFill>
                  <a:srgbClr val="FF0000"/>
                </a:solidFill>
              </a:rPr>
              <a:t>Jan 13</a:t>
            </a:r>
            <a:r>
              <a:rPr lang="en-CA" dirty="0" smtClean="0"/>
              <a:t> and </a:t>
            </a:r>
            <a:r>
              <a:rPr lang="en-CA" dirty="0" smtClean="0">
                <a:solidFill>
                  <a:srgbClr val="FF0000"/>
                </a:solidFill>
              </a:rPr>
              <a:t>Jan 15 </a:t>
            </a:r>
            <a:r>
              <a:rPr lang="en-CA" dirty="0" smtClean="0"/>
              <a:t>classes will run from 6-8pm at the performance theatre on the second floor of the Nest. All levels are welcome! ...”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0" y="3409950"/>
            <a:ext cx="3124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800" dirty="0" smtClean="0">
                <a:latin typeface="Adobe Gothic Std B" pitchFamily="34" charset="-128"/>
                <a:ea typeface="Adobe Gothic Std B" pitchFamily="34" charset="-128"/>
              </a:rPr>
              <a:t>2 events extracted on:</a:t>
            </a:r>
          </a:p>
          <a:p>
            <a:pPr>
              <a:buFont typeface="Arial" pitchFamily="34" charset="0"/>
              <a:buChar char="•"/>
            </a:pPr>
            <a:r>
              <a:rPr lang="en-CA" sz="1800" dirty="0" smtClean="0">
                <a:latin typeface="Adobe Gothic Std B" pitchFamily="34" charset="-128"/>
                <a:ea typeface="Adobe Gothic Std B" pitchFamily="34" charset="-128"/>
              </a:rPr>
              <a:t>January 13</a:t>
            </a:r>
          </a:p>
          <a:p>
            <a:pPr>
              <a:buFont typeface="Arial" pitchFamily="34" charset="0"/>
              <a:buChar char="•"/>
            </a:pPr>
            <a:r>
              <a:rPr lang="en-CA" sz="1800" dirty="0" smtClean="0">
                <a:latin typeface="Adobe Gothic Std B" pitchFamily="34" charset="-128"/>
                <a:ea typeface="Adobe Gothic Std B" pitchFamily="34" charset="-128"/>
              </a:rPr>
              <a:t>January 15</a:t>
            </a:r>
            <a:endParaRPr lang="en-CA" sz="1800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Example (continued)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Extracted event is available at </a:t>
            </a:r>
            <a:r>
              <a:rPr lang="en-CA" dirty="0" err="1" smtClean="0"/>
              <a:t>Instagram</a:t>
            </a:r>
            <a:r>
              <a:rPr lang="en-CA" dirty="0" smtClean="0"/>
              <a:t>: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52550"/>
            <a:ext cx="6707339" cy="327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Organizing The Events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Store future events only</a:t>
            </a:r>
          </a:p>
          <a:p>
            <a:pPr lvl="1"/>
            <a:r>
              <a:rPr lang="en-CA" dirty="0" smtClean="0"/>
              <a:t>Group by data</a:t>
            </a:r>
          </a:p>
          <a:p>
            <a:pPr lvl="1"/>
            <a:r>
              <a:rPr lang="en-CA" dirty="0" smtClean="0"/>
              <a:t>Group by city</a:t>
            </a:r>
          </a:p>
          <a:p>
            <a:pPr lvl="1"/>
            <a:r>
              <a:rPr lang="en-CA" dirty="0" smtClean="0"/>
              <a:t>Stored as a </a:t>
            </a:r>
            <a:r>
              <a:rPr lang="en-CA" dirty="0" err="1" smtClean="0"/>
              <a:t>Json</a:t>
            </a:r>
            <a:r>
              <a:rPr lang="en-CA" dirty="0" smtClean="0"/>
              <a:t> file</a:t>
            </a:r>
          </a:p>
          <a:p>
            <a:r>
              <a:rPr lang="en-CA" dirty="0" smtClean="0"/>
              <a:t>List events of the city on a given day as a feed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Platforms: User Interfaces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Website:</a:t>
            </a:r>
          </a:p>
          <a:p>
            <a:pPr lvl="1"/>
            <a:r>
              <a:rPr lang="en-CA" sz="1800" dirty="0" smtClean="0"/>
              <a:t>ahmado.com/</a:t>
            </a:r>
            <a:r>
              <a:rPr lang="en-CA" sz="1800" dirty="0" err="1" smtClean="0"/>
              <a:t>GlobeNow</a:t>
            </a:r>
            <a:endParaRPr lang="en-CA" dirty="0" smtClean="0"/>
          </a:p>
          <a:p>
            <a:r>
              <a:rPr lang="en-CA" dirty="0" smtClean="0"/>
              <a:t>Android App:</a:t>
            </a:r>
          </a:p>
          <a:p>
            <a:pPr lvl="1"/>
            <a:r>
              <a:rPr lang="en-CA" sz="1800" dirty="0" smtClean="0"/>
              <a:t>play.google.com/store/apps/</a:t>
            </a:r>
            <a:r>
              <a:rPr lang="en-CA" sz="1800" dirty="0" err="1" smtClean="0"/>
              <a:t>details?id</a:t>
            </a:r>
            <a:r>
              <a:rPr lang="en-CA" sz="1800" dirty="0" smtClean="0"/>
              <a:t>=</a:t>
            </a:r>
            <a:r>
              <a:rPr lang="en-CA" sz="1800" dirty="0" err="1" smtClean="0"/>
              <a:t>myapps.globenow</a:t>
            </a:r>
            <a:endParaRPr lang="en-CA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GlobeNow! available at https://ahmado.com/GlobeNow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6422" y="2571750"/>
            <a:ext cx="1761978" cy="21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3" descr="D:\Cloud\GoogleDrive\Screenshot_2020-01-14-22-17-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571750"/>
            <a:ext cx="1215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664</Words>
  <Application>Microsoft Office PowerPoint</Application>
  <PresentationFormat>On-screen Show (16:9)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GlobeNow!</vt:lpstr>
      <vt:lpstr>GlobeNow! </vt:lpstr>
      <vt:lpstr>Automatic Event Extraction</vt:lpstr>
      <vt:lpstr>NLP Techniques</vt:lpstr>
      <vt:lpstr>Practice</vt:lpstr>
      <vt:lpstr>Example</vt:lpstr>
      <vt:lpstr>Example (continued)</vt:lpstr>
      <vt:lpstr>Organizing The Events</vt:lpstr>
      <vt:lpstr>Platforms: User Interfaces</vt:lpstr>
      <vt:lpstr>False Positives</vt:lpstr>
      <vt:lpstr>How to address false positives?</vt:lpstr>
      <vt:lpstr>How to rank events using ML?</vt:lpstr>
      <vt:lpstr>Text Topic</vt:lpstr>
      <vt:lpstr>Text Topic (continued)</vt:lpstr>
      <vt:lpstr>Technologies</vt:lpstr>
      <vt:lpstr>Current State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Ahmad</dc:creator>
  <cp:lastModifiedBy>Ahmad</cp:lastModifiedBy>
  <cp:revision>61</cp:revision>
  <dcterms:created xsi:type="dcterms:W3CDTF">2006-08-16T00:00:00Z</dcterms:created>
  <dcterms:modified xsi:type="dcterms:W3CDTF">2020-01-15T07:06:55Z</dcterms:modified>
</cp:coreProperties>
</file>